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3"/>
  </p:notesMasterIdLst>
  <p:sldIdLst>
    <p:sldId id="354" r:id="rId2"/>
    <p:sldId id="604" r:id="rId3"/>
    <p:sldId id="605"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03" r:id="rId134"/>
    <p:sldId id="612" r:id="rId135"/>
    <p:sldId id="451" r:id="rId136"/>
    <p:sldId id="489" r:id="rId137"/>
    <p:sldId id="492" r:id="rId138"/>
    <p:sldId id="490" r:id="rId139"/>
    <p:sldId id="493" r:id="rId140"/>
    <p:sldId id="494" r:id="rId141"/>
    <p:sldId id="495" r:id="rId142"/>
    <p:sldId id="496" r:id="rId143"/>
    <p:sldId id="497" r:id="rId144"/>
    <p:sldId id="498" r:id="rId145"/>
    <p:sldId id="499" r:id="rId146"/>
    <p:sldId id="500" r:id="rId147"/>
    <p:sldId id="501" r:id="rId148"/>
    <p:sldId id="491" r:id="rId149"/>
    <p:sldId id="525" r:id="rId150"/>
    <p:sldId id="524" r:id="rId151"/>
    <p:sldId id="522" r:id="rId152"/>
    <p:sldId id="392" r:id="rId153"/>
    <p:sldId id="395" r:id="rId154"/>
    <p:sldId id="413" r:id="rId155"/>
    <p:sldId id="414" r:id="rId156"/>
    <p:sldId id="396" r:id="rId157"/>
    <p:sldId id="397" r:id="rId158"/>
    <p:sldId id="406" r:id="rId159"/>
    <p:sldId id="431" r:id="rId160"/>
    <p:sldId id="432" r:id="rId161"/>
    <p:sldId id="339" r:id="rId162"/>
    <p:sldId id="399" r:id="rId163"/>
    <p:sldId id="398" r:id="rId164"/>
    <p:sldId id="400" r:id="rId165"/>
    <p:sldId id="407" r:id="rId166"/>
    <p:sldId id="408" r:id="rId167"/>
    <p:sldId id="478" r:id="rId168"/>
    <p:sldId id="433" r:id="rId169"/>
    <p:sldId id="453" r:id="rId170"/>
    <p:sldId id="434" r:id="rId171"/>
    <p:sldId id="463" r:id="rId172"/>
    <p:sldId id="464" r:id="rId173"/>
    <p:sldId id="465" r:id="rId174"/>
    <p:sldId id="466" r:id="rId175"/>
    <p:sldId id="467" r:id="rId176"/>
    <p:sldId id="468" r:id="rId177"/>
    <p:sldId id="513" r:id="rId178"/>
    <p:sldId id="523" r:id="rId179"/>
    <p:sldId id="503" r:id="rId180"/>
    <p:sldId id="506" r:id="rId181"/>
    <p:sldId id="507" r:id="rId182"/>
    <p:sldId id="514" r:id="rId183"/>
    <p:sldId id="511" r:id="rId184"/>
    <p:sldId id="520" r:id="rId185"/>
    <p:sldId id="516" r:id="rId186"/>
    <p:sldId id="521" r:id="rId187"/>
    <p:sldId id="519" r:id="rId188"/>
    <p:sldId id="518" r:id="rId189"/>
    <p:sldId id="515" r:id="rId190"/>
    <p:sldId id="508" r:id="rId191"/>
    <p:sldId id="509" r:id="rId192"/>
    <p:sldId id="510" r:id="rId193"/>
    <p:sldId id="517" r:id="rId194"/>
    <p:sldId id="296" r:id="rId195"/>
    <p:sldId id="297" r:id="rId196"/>
    <p:sldId id="298" r:id="rId197"/>
    <p:sldId id="311" r:id="rId198"/>
    <p:sldId id="299" r:id="rId199"/>
    <p:sldId id="300" r:id="rId200"/>
    <p:sldId id="301" r:id="rId201"/>
    <p:sldId id="302" r:id="rId202"/>
    <p:sldId id="504" r:id="rId203"/>
    <p:sldId id="303" r:id="rId204"/>
    <p:sldId id="304" r:id="rId205"/>
    <p:sldId id="505" r:id="rId206"/>
    <p:sldId id="379" r:id="rId207"/>
    <p:sldId id="380" r:id="rId208"/>
    <p:sldId id="381" r:id="rId209"/>
    <p:sldId id="382" r:id="rId210"/>
    <p:sldId id="373" r:id="rId211"/>
    <p:sldId id="374" r:id="rId212"/>
    <p:sldId id="375" r:id="rId213"/>
    <p:sldId id="376" r:id="rId214"/>
    <p:sldId id="377" r:id="rId215"/>
    <p:sldId id="378" r:id="rId216"/>
    <p:sldId id="562" r:id="rId217"/>
    <p:sldId id="563" r:id="rId218"/>
    <p:sldId id="564" r:id="rId219"/>
    <p:sldId id="565" r:id="rId220"/>
    <p:sldId id="566" r:id="rId221"/>
    <p:sldId id="567" r:id="rId222"/>
    <p:sldId id="568" r:id="rId223"/>
    <p:sldId id="569" r:id="rId224"/>
    <p:sldId id="570" r:id="rId225"/>
    <p:sldId id="571" r:id="rId226"/>
    <p:sldId id="572" r:id="rId227"/>
    <p:sldId id="573" r:id="rId228"/>
    <p:sldId id="574" r:id="rId229"/>
    <p:sldId id="575" r:id="rId230"/>
    <p:sldId id="576" r:id="rId231"/>
    <p:sldId id="577" r:id="rId232"/>
    <p:sldId id="578" r:id="rId233"/>
    <p:sldId id="579" r:id="rId234"/>
    <p:sldId id="580" r:id="rId235"/>
    <p:sldId id="581" r:id="rId236"/>
    <p:sldId id="582" r:id="rId237"/>
    <p:sldId id="583" r:id="rId238"/>
    <p:sldId id="584" r:id="rId239"/>
    <p:sldId id="585" r:id="rId240"/>
    <p:sldId id="586" r:id="rId241"/>
    <p:sldId id="587" r:id="rId242"/>
    <p:sldId id="588" r:id="rId243"/>
    <p:sldId id="589" r:id="rId244"/>
    <p:sldId id="590" r:id="rId245"/>
    <p:sldId id="591" r:id="rId246"/>
    <p:sldId id="592" r:id="rId247"/>
    <p:sldId id="593" r:id="rId248"/>
    <p:sldId id="594" r:id="rId249"/>
    <p:sldId id="595" r:id="rId250"/>
    <p:sldId id="596" r:id="rId251"/>
    <p:sldId id="597" r:id="rId252"/>
    <p:sldId id="598" r:id="rId253"/>
    <p:sldId id="599" r:id="rId254"/>
    <p:sldId id="600" r:id="rId255"/>
    <p:sldId id="601" r:id="rId256"/>
    <p:sldId id="602" r:id="rId257"/>
    <p:sldId id="388" r:id="rId258"/>
    <p:sldId id="391" r:id="rId259"/>
    <p:sldId id="420" r:id="rId260"/>
    <p:sldId id="390" r:id="rId261"/>
    <p:sldId id="372" r:id="rId2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notesMaster" Target="notesMasters/notesMaster1.xml"/><Relationship Id="rId264" Type="http://schemas.openxmlformats.org/officeDocument/2006/relationships/printerSettings" Target="printerSettings/printerSettings1.bin"/><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presProps" Target="presProps.xml"/><Relationship Id="rId266" Type="http://schemas.openxmlformats.org/officeDocument/2006/relationships/viewProps" Target="viewProps.xml"/><Relationship Id="rId267" Type="http://schemas.openxmlformats.org/officeDocument/2006/relationships/theme" Target="theme/theme1.xml"/><Relationship Id="rId26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25674216"/>
        <c:axId val="2125665208"/>
        <c:axId val="0"/>
      </c:bar3DChart>
      <c:catAx>
        <c:axId val="2125674216"/>
        <c:scaling>
          <c:orientation val="minMax"/>
        </c:scaling>
        <c:delete val="1"/>
        <c:axPos val="b"/>
        <c:majorTickMark val="out"/>
        <c:minorTickMark val="none"/>
        <c:tickLblPos val="nextTo"/>
        <c:crossAx val="2125665208"/>
        <c:crosses val="autoZero"/>
        <c:auto val="1"/>
        <c:lblAlgn val="ctr"/>
        <c:lblOffset val="100"/>
        <c:noMultiLvlLbl val="0"/>
      </c:catAx>
      <c:valAx>
        <c:axId val="2125665208"/>
        <c:scaling>
          <c:orientation val="minMax"/>
        </c:scaling>
        <c:delete val="0"/>
        <c:axPos val="l"/>
        <c:majorGridlines/>
        <c:numFmt formatCode="0" sourceLinked="1"/>
        <c:majorTickMark val="out"/>
        <c:minorTickMark val="none"/>
        <c:tickLblPos val="nextTo"/>
        <c:crossAx val="212567421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07/05/2012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137</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233</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248</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251</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a:t>
            </a:r>
            <a:r>
              <a:rPr lang="en-US" smtClean="0"/>
              <a:t>operations since 1.8 M01</a:t>
            </a:r>
            <a:endParaRPr lang="en-US" dirty="0" smtClean="0"/>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endParaRPr lang="en-US" dirty="0" smtClean="0"/>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 RETURN 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r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a:t>
            </a:r>
            <a:r>
              <a:rPr lang="en-US" sz="2000" dirty="0" err="1" smtClean="0">
                <a:latin typeface="Courier New"/>
                <a:cs typeface="Courier New"/>
              </a:rPr>
              <a:t>r:LIKES</a:t>
            </a:r>
            <a:r>
              <a:rPr lang="en-US" sz="2000" dirty="0" smtClean="0">
                <a:latin typeface="Courier New"/>
                <a:cs typeface="Courier New"/>
              </a:rPr>
              <a:t>]-&gt;r</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a:t>
            </a:r>
            <a:r>
              <a:rPr lang="en-US" dirty="0" smtClean="0"/>
              <a:t>,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smtClean="0"/>
              <a:t>Compute </a:t>
            </a:r>
            <a:r>
              <a:rPr lang="en-US" dirty="0" smtClean="0"/>
              <a:t>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8d</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8f</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44426</TotalTime>
  <Words>12463</Words>
  <Application>Microsoft Macintosh PowerPoint</Application>
  <PresentationFormat>On-screen Show (4:3)</PresentationFormat>
  <Paragraphs>2172</Paragraphs>
  <Slides>261</Slides>
  <Notes>81</Notes>
  <HiddenSlides>0</HiddenSlides>
  <MMClips>1</MMClips>
  <ScaleCrop>false</ScaleCrop>
  <HeadingPairs>
    <vt:vector size="4" baseType="variant">
      <vt:variant>
        <vt:lpstr>Theme</vt:lpstr>
      </vt:variant>
      <vt:variant>
        <vt:i4>1</vt:i4>
      </vt:variant>
      <vt:variant>
        <vt:lpstr>Slide Titles</vt:lpstr>
      </vt:variant>
      <vt:variant>
        <vt:i4>261</vt:i4>
      </vt:variant>
    </vt:vector>
  </HeadingPairs>
  <TitlesOfParts>
    <vt:vector size="262"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Exercise 8a</vt:lpstr>
      <vt:lpstr>Exercise 8b</vt:lpstr>
      <vt:lpstr>Where and Aggregation</vt:lpstr>
      <vt:lpstr>Exercise 8c</vt:lpstr>
      <vt:lpstr>Dalek Props</vt:lpstr>
      <vt:lpstr>Exercise 8d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8e</vt:lpstr>
      <vt:lpstr>Variable Path Lengths</vt:lpstr>
      <vt:lpstr>PowerPoint Presentation</vt:lpstr>
      <vt:lpstr>Exercise 8f</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763</cp:revision>
  <cp:lastPrinted>2011-11-30T03:37:15Z</cp:lastPrinted>
  <dcterms:created xsi:type="dcterms:W3CDTF">2011-03-08T13:24:17Z</dcterms:created>
  <dcterms:modified xsi:type="dcterms:W3CDTF">2012-05-07T17:57:15Z</dcterms:modified>
</cp:coreProperties>
</file>